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7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30A0D-53D0-4110-B369-697A9C8CFA5C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C65859-2C66-4152-9B21-649357394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11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65859-2C66-4152-9B21-64935739456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370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7030-5699-49E7-ACF6-D820EC63C119}" type="datetime1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1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50E8-444A-4D9D-AA67-0D4ED21F9573}" type="datetime1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5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E2B3-6BC2-45F1-8246-17A6F1FBBA76}" type="datetime1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1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109D7-DE7A-4835-BA34-4F917698B97B}" type="datetime1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26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6461-426D-405B-85AA-1AD270D1E8C2}" type="datetime1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49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BBEED-CA37-4AFE-AE4E-F2DC501080F9}" type="datetime1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111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59068-7DFF-4A9C-997A-4E8800EC4D07}" type="datetime1">
              <a:rPr lang="ru-RU" smtClean="0"/>
              <a:t>22.03.2017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615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C9000-1FDA-45D7-9A98-ED6E83A068B9}" type="datetime1">
              <a:rPr lang="ru-RU" smtClean="0"/>
              <a:t>22.03.2017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8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359D-9D92-4D3A-89BA-6DEBE00F1E3E}" type="datetime1">
              <a:rPr lang="ru-RU" smtClean="0"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652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1DB22-9163-4236-B32D-3C24047F53BA}" type="datetime1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802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A4C5-7847-4324-A875-E22AD737A1C0}" type="datetime1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784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1F4CC-FBBF-423A-B4FC-9149470E4553}" type="datetime1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50215-B421-4EEB-84DD-CB0FC3CF5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042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36" y="522750"/>
            <a:ext cx="2640119" cy="66161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424384"/>
              </p:ext>
            </p:extLst>
          </p:nvPr>
        </p:nvGraphicFramePr>
        <p:xfrm>
          <a:off x="1029674" y="1735183"/>
          <a:ext cx="10668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0"/>
              </a:tblGrid>
              <a:tr h="1874047">
                <a:tc>
                  <a:txBody>
                    <a:bodyPr/>
                    <a:lstStyle/>
                    <a:p>
                      <a:pPr algn="ctr"/>
                      <a:endParaRPr kumimoji="0" lang="ru-RU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налогах в эпоху древнего мира и средних веков </a:t>
                      </a:r>
                    </a:p>
                    <a:p>
                      <a:pPr algn="ctr"/>
                      <a:r>
                        <a:rPr kumimoji="0" lang="ru-RU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(письменные свидетельства)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658535"/>
              </p:ext>
            </p:extLst>
          </p:nvPr>
        </p:nvGraphicFramePr>
        <p:xfrm>
          <a:off x="7752522" y="5372732"/>
          <a:ext cx="3863745" cy="827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745"/>
              </a:tblGrid>
              <a:tr h="827900"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Алексей Сергеевич Барышев</a:t>
                      </a:r>
                      <a:b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ГБПОУ ЭТК № 22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8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928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«Повесть 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временных </a:t>
            </a:r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лет»</a:t>
            </a: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12873"/>
              </p:ext>
            </p:extLst>
          </p:nvPr>
        </p:nvGraphicFramePr>
        <p:xfrm>
          <a:off x="917878" y="2305261"/>
          <a:ext cx="449943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430"/>
              </a:tblGrid>
              <a:tr h="32418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«Даю церкви этой святой Богородицы десятую часть от богатств моих и моих городов»</a:t>
                      </a: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22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*(</a:t>
                      </a:r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переводе Д.С. Лихачева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ru-RU" sz="22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688" y="1688493"/>
            <a:ext cx="3763255" cy="430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928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«Новый Завет» (Евангелие от Матфея)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952475"/>
              </p:ext>
            </p:extLst>
          </p:nvPr>
        </p:nvGraphicFramePr>
        <p:xfrm>
          <a:off x="3588916" y="2116999"/>
          <a:ext cx="4506686" cy="3108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6686"/>
              </a:tblGrid>
              <a:tr h="3108749">
                <a:tc>
                  <a:txBody>
                    <a:bodyPr/>
                    <a:lstStyle/>
                    <a:p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«Говорят Ему: кесаревы. Тогда говорит им: итак отдавайте кесарево кесарю, а Божие Богу»</a:t>
                      </a:r>
                    </a:p>
                    <a:p>
                      <a:endParaRPr lang="ru-RU" sz="22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*(глава 22, стих 21)</a:t>
                      </a:r>
                    </a:p>
                    <a:p>
                      <a:endParaRPr lang="ru-RU" sz="28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9" y="1408998"/>
            <a:ext cx="3127423" cy="4762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887" y="1360709"/>
            <a:ext cx="3653472" cy="485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465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«Ветхий Завет» </a:t>
            </a:r>
            <a:b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(Левит -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Третья книга Пятикнижия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354567"/>
              </p:ext>
            </p:extLst>
          </p:nvPr>
        </p:nvGraphicFramePr>
        <p:xfrm>
          <a:off x="1971213" y="962949"/>
          <a:ext cx="8249574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9574"/>
              </a:tblGrid>
              <a:tr h="2617577">
                <a:tc>
                  <a:txBody>
                    <a:bodyPr/>
                    <a:lstStyle/>
                    <a:p>
                      <a:endParaRPr lang="ru-RU" sz="28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«И всякая десятина на земле из семян земли и из плодов дерева принадлежит Господу: это святыня Господня»</a:t>
                      </a:r>
                    </a:p>
                    <a:p>
                      <a:endParaRPr lang="ru-RU" sz="2200" b="0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*(глава 27, стих 30)</a:t>
                      </a:r>
                    </a:p>
                    <a:p>
                      <a:endParaRPr lang="ru-RU" sz="28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13" y="3475491"/>
            <a:ext cx="8249574" cy="309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8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465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«Кодекс Хаммурапи» </a:t>
            </a:r>
            <a:b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69873"/>
              </p:ext>
            </p:extLst>
          </p:nvPr>
        </p:nvGraphicFramePr>
        <p:xfrm>
          <a:off x="838200" y="2097475"/>
          <a:ext cx="525780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</a:tblGrid>
              <a:tr h="32100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«Если </a:t>
                      </a:r>
                      <a:r>
                        <a:rPr lang="ru-RU" sz="2800" b="0" kern="1200" dirty="0" err="1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тамкар</a:t>
                      </a: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дал хлеб или серебро в долг под проценты</a:t>
                      </a:r>
                      <a:b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без государственного контролера, то он теряет, что дал»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*(Условно 95 стих)</a:t>
                      </a:r>
                    </a:p>
                    <a:p>
                      <a:endParaRPr lang="ru-RU" sz="28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755" y="1405498"/>
            <a:ext cx="5153837" cy="495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8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0486" y="365125"/>
            <a:ext cx="11152414" cy="80465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«Законы Ур–</a:t>
            </a:r>
            <a:r>
              <a:rPr lang="ru-RU" sz="28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Намму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b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945486"/>
              </p:ext>
            </p:extLst>
          </p:nvPr>
        </p:nvGraphicFramePr>
        <p:xfrm>
          <a:off x="838200" y="2097475"/>
          <a:ext cx="525780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</a:tblGrid>
              <a:tr h="32100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«Ежемесячно он установил в качестве регулярного жертвоприношения своего 90 гур ячменя, 30 овец и 30 ка масла»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*(Условно Пролог)</a:t>
                      </a:r>
                    </a:p>
                    <a:p>
                      <a:endParaRPr lang="ru-RU" sz="28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1419225"/>
            <a:ext cx="4410704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5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0486" y="863089"/>
            <a:ext cx="11152414" cy="124623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2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налогах в эпоху древнего мира и средних веков </a:t>
            </a:r>
            <a:br>
              <a:rPr lang="ru-RU" sz="2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(письменные свидетельства</a:t>
            </a:r>
            <a:r>
              <a:rPr lang="ru-RU" sz="28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</a:t>
            </a:r>
            <a:b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259933"/>
              </p:ext>
            </p:extLst>
          </p:nvPr>
        </p:nvGraphicFramePr>
        <p:xfrm>
          <a:off x="1062566" y="2434517"/>
          <a:ext cx="10066867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8829"/>
                <a:gridCol w="3095171"/>
                <a:gridCol w="2192867"/>
              </a:tblGrid>
              <a:tr h="37084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 написания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условно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 событий (условно)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«Законы Ур–</a:t>
                      </a: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Намму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XXI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 н.э.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XXI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 н.э.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«Кодекс </a:t>
                      </a: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Хамурапи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»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XVIII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 н.э.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XVIII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 н.э.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«Ветхий Завет»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b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(Левит - Третья книга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Пятикнижия)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III </a:t>
                      </a:r>
                      <a:r>
                        <a:rPr lang="ru-RU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</a:t>
                      </a:r>
                      <a:r>
                        <a:rPr lang="ru-RU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 н. э.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ru-RU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переведён на древнегреческий язык</a:t>
                      </a: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XIII</a:t>
                      </a:r>
                      <a:r>
                        <a:rPr lang="ru-RU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век до н. э.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ru-RU" sz="2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«Новый Завет» </a:t>
                      </a:r>
                      <a:b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(Евангелие от Матфея)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 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«Повесть временных лет»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XII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век 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90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14" y="264779"/>
            <a:ext cx="1330929" cy="33353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5714" y="863092"/>
            <a:ext cx="10340569" cy="4684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50215-B421-4EEB-84DD-CB0FC3CF5AFF}" type="slidenum">
              <a:rPr lang="ru-RU" smtClean="0">
                <a:solidFill>
                  <a:schemeClr val="tx1"/>
                </a:solidFill>
              </a:rPr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274" y="2121388"/>
            <a:ext cx="4769448" cy="394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7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223</Words>
  <Application>Microsoft Office PowerPoint</Application>
  <PresentationFormat>Широкоэкранный</PresentationFormat>
  <Paragraphs>54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Tahoma</vt:lpstr>
      <vt:lpstr>Тема Office</vt:lpstr>
      <vt:lpstr>Презентация PowerPoint</vt:lpstr>
      <vt:lpstr>«Повесть временных лет»</vt:lpstr>
      <vt:lpstr>«Новый Завет» (Евангелие от Матфея)</vt:lpstr>
      <vt:lpstr>«Ветхий Завет»  (Левит - Третья книга Пятикнижия)</vt:lpstr>
      <vt:lpstr>«Кодекс Хаммурапи»  </vt:lpstr>
      <vt:lpstr> «Законы Ур–Намму»  </vt:lpstr>
      <vt:lpstr> «О налогах в эпоху древнего мира и средних веков  (письменные свидетельства)»  </vt:lpstr>
      <vt:lpstr> 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Alexey</dc:creator>
  <cp:lastModifiedBy>baryshevas as. baryshev</cp:lastModifiedBy>
  <cp:revision>174</cp:revision>
  <dcterms:created xsi:type="dcterms:W3CDTF">2017-01-17T04:08:01Z</dcterms:created>
  <dcterms:modified xsi:type="dcterms:W3CDTF">2017-03-22T08:47:54Z</dcterms:modified>
</cp:coreProperties>
</file>